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3"/>
  </p:notesMasterIdLst>
  <p:sldIdLst>
    <p:sldId id="269" r:id="rId2"/>
    <p:sldId id="270" r:id="rId3"/>
    <p:sldId id="261" r:id="rId4"/>
    <p:sldId id="257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8009-27CD-49C9-908A-6588523264E5}" type="datetimeFigureOut">
              <a:rPr lang="en-US" smtClean="0"/>
              <a:pPr/>
              <a:t>15/9/2020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2A591-7298-49F1-B132-74E3B436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5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2A591-7298-49F1-B132-74E3B4366C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6528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857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306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6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09F15-DFE8-4AA4-81CC-F16DEF209DEA}" type="datetime1">
              <a:rPr lang="en-US" smtClean="0"/>
              <a:pPr/>
              <a:t>15/9/2020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2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3958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30672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355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118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256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1377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115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540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74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0" cap="none" spc="0" normalizeH="0" baseline="0" noProof="0" dirty="0"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990601" y="987085"/>
            <a:ext cx="6400800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0" dirty="0" err="1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kern="10" dirty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err="1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kern="1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kern="10" err="1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kern="1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b="1" kern="10" err="1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kern="1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kumimoji="0" lang="en-US" sz="2400" b="1" i="0" u="none" strike="noStrike" kern="10" cap="none" spc="0" normalizeH="0" baseline="0" noProof="0" dirty="0"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/>
        </p:nvGraphicFramePr>
        <p:xfrm>
          <a:off x="3562350" y="1698625"/>
          <a:ext cx="1390650" cy="1237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Picture" r:id="rId4" imgW="2162556" imgH="1927860" progId="Word.Picture.8">
                  <p:embed/>
                </p:oleObj>
              </mc:Choice>
              <mc:Fallback>
                <p:oleObj name="Picture" r:id="rId4" imgW="2162556" imgH="1927860" progId="Word.Picture.8">
                  <p:embed/>
                  <p:pic>
                    <p:nvPicPr>
                      <p:cNvPr id="3175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-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350" y="1698625"/>
                        <a:ext cx="1390650" cy="1237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  <p:sp>
        <p:nvSpPr>
          <p:cNvPr id="31752" name="WordArt 16"/>
          <p:cNvSpPr>
            <a:spLocks noChangeArrowheads="1" noChangeShapeType="1" noTextEdit="1"/>
          </p:cNvSpPr>
          <p:nvPr/>
        </p:nvSpPr>
        <p:spPr bwMode="auto">
          <a:xfrm>
            <a:off x="2760094" y="4343401"/>
            <a:ext cx="3564506" cy="5592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</a:t>
            </a:r>
            <a:r>
              <a:rPr kumimoji="0" lang="en-US" sz="3600" b="0" i="0" u="none" strike="noStrike" kern="10" cap="none" spc="0" normalizeH="0" baseline="0" noProof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0" i="0" u="none" strike="noStrike" kern="10" cap="none" spc="0" normalizeH="0" baseline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sz="3600" b="0" i="0" u="none" strike="noStrike" kern="10" cap="none" spc="0" normalizeH="0" noProof="0" smtClean="0">
                <a:ln w="9525">
                  <a:solidFill>
                    <a:schemeClr val="accent6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Thị Hữu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97356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499736"/>
            <a:ext cx="8229600" cy="4267200"/>
          </a:xfrm>
        </p:spPr>
        <p:txBody>
          <a:bodyPr/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 startAt="2"/>
            </a:pP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Trong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LỚP4/1,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tạo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Sơn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Ca.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*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Điền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sao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chép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Sơn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Ca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LỚP4/1 sang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LỚP4/2</a:t>
            </a:r>
          </a:p>
          <a:p>
            <a:pPr marL="115888" indent="-115888" algn="just">
              <a:lnSpc>
                <a:spcPct val="120000"/>
              </a:lnSpc>
              <a:buFontTx/>
              <a:buChar char="-"/>
            </a:pP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Bước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1: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LỚP4/1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..………….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……….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rồi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………</a:t>
            </a:r>
          </a:p>
          <a:p>
            <a:pPr marL="115888" indent="-115888" algn="just">
              <a:lnSpc>
                <a:spcPct val="120000"/>
              </a:lnSpc>
              <a:buFontTx/>
              <a:buChar char="-"/>
            </a:pP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Bước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2: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……..,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b="0" dirty="0">
                <a:solidFill>
                  <a:schemeClr val="accent6">
                    <a:lumMod val="50000"/>
                  </a:schemeClr>
                </a:solidFill>
              </a:rPr>
              <a:t> ………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857369" y="3873430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LỚP4/1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10237" y="3225968"/>
            <a:ext cx="2362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>
                <a:solidFill>
                  <a:srgbClr val="FF0000"/>
                </a:solidFill>
              </a:rPr>
              <a:t>nút phải chuột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19581" y="3781799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Cop</a:t>
            </a:r>
            <a:r>
              <a:rPr lang="en-US" sz="2400">
                <a:solidFill>
                  <a:srgbClr val="FF0000"/>
                </a:solidFill>
              </a:rPr>
              <a:t>y</a:t>
            </a:r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4869267" y="4574312"/>
            <a:ext cx="1159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LỚP4/2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5149460"/>
            <a:ext cx="1103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Paste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7" name="Title 9"/>
          <p:cNvSpPr txBox="1">
            <a:spLocks/>
          </p:cNvSpPr>
          <p:nvPr/>
        </p:nvSpPr>
        <p:spPr bwMode="auto">
          <a:xfrm>
            <a:off x="2895600" y="685801"/>
            <a:ext cx="2743200" cy="685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>
                <a:solidFill>
                  <a:srgbClr val="FF0000"/>
                </a:solidFill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  <p:bldP spid="9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1" name="Content Placeholder 25"/>
          <p:cNvSpPr txBox="1">
            <a:spLocks/>
          </p:cNvSpPr>
          <p:nvPr/>
        </p:nvSpPr>
        <p:spPr>
          <a:xfrm>
            <a:off x="304800" y="3810000"/>
            <a:ext cx="88392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3" name="Title 9"/>
          <p:cNvSpPr txBox="1">
            <a:spLocks/>
          </p:cNvSpPr>
          <p:nvPr/>
        </p:nvSpPr>
        <p:spPr bwMode="auto">
          <a:xfrm>
            <a:off x="2895600" y="762000"/>
            <a:ext cx="2743200" cy="66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i="0" u="none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GHI NHỚ</a:t>
            </a:r>
          </a:p>
        </p:txBody>
      </p:sp>
      <p:sp>
        <p:nvSpPr>
          <p:cNvPr id="3" name="Cloud 2"/>
          <p:cNvSpPr/>
          <p:nvPr/>
        </p:nvSpPr>
        <p:spPr>
          <a:xfrm rot="328225">
            <a:off x="171396" y="1420329"/>
            <a:ext cx="8656533" cy="5827601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5"/>
          <p:cNvSpPr>
            <a:spLocks noGrp="1"/>
          </p:cNvSpPr>
          <p:nvPr>
            <p:ph idx="1"/>
          </p:nvPr>
        </p:nvSpPr>
        <p:spPr>
          <a:xfrm>
            <a:off x="914400" y="2163978"/>
            <a:ext cx="7239000" cy="41910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0000"/>
              </a:lnSpc>
              <a:buNone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  - Khi sao chép/xóa một thư mục, em đã đồng thời sao chép/xóa tất cả các thư mục con có trong thư mục đó.</a:t>
            </a:r>
          </a:p>
          <a:p>
            <a:pPr marL="0" indent="0" algn="just">
              <a:lnSpc>
                <a:spcPct val="130000"/>
              </a:lnSpc>
              <a:buNone/>
            </a:pPr>
            <a:r>
              <a:rPr lang="en-US" sz="2800" b="0" u="sng">
                <a:solidFill>
                  <a:schemeClr val="accent6">
                    <a:lumMod val="50000"/>
                  </a:schemeClr>
                </a:solidFill>
              </a:rPr>
              <a:t>Chú ý: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- Khi sao chép, xóa, đổi tên thư mục phải chắc chắn thư mục đó đang được đóng.</a:t>
            </a:r>
          </a:p>
          <a:p>
            <a:pPr marL="922337" lvl="0" indent="-457200" algn="just">
              <a:lnSpc>
                <a:spcPct val="130000"/>
              </a:lnSpc>
              <a:buFontTx/>
              <a:buChar char="-"/>
              <a:tabLst>
                <a:tab pos="406400" algn="l"/>
              </a:tabLst>
              <a:defRPr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Không tự ý xóa thư mục không phải </a:t>
            </a:r>
          </a:p>
          <a:p>
            <a:pPr marL="465137" lvl="0" indent="0" algn="just">
              <a:lnSpc>
                <a:spcPct val="130000"/>
              </a:lnSpc>
              <a:buNone/>
              <a:tabLst>
                <a:tab pos="406400" algn="l"/>
              </a:tabLst>
              <a:defRPr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của mình.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99425" y="4463973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860301"/>
            <a:ext cx="79248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>
                <a:ln>
                  <a:noFill/>
                </a:ln>
                <a:solidFill>
                  <a:srgbClr val="191966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CHỦ ĐỀ 1: KHÁM PHÁ MÁY TÍNH</a:t>
            </a:r>
            <a:endParaRPr kumimoji="0" lang="vi-VN" altLang="en-US" sz="2900" b="1" i="0" u="none" strike="noStrike" kern="1200" cap="none" spc="0" normalizeH="0" baseline="0" noProof="0">
              <a:ln>
                <a:noFill/>
              </a:ln>
              <a:solidFill>
                <a:srgbClr val="191966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2400" y="966511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sng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Tin học</a:t>
            </a:r>
          </a:p>
        </p:txBody>
      </p:sp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16800" y="5151112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apturef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814" y="2579588"/>
            <a:ext cx="1732786" cy="18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3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807359"/>
            <a:ext cx="5257800" cy="533400"/>
          </a:xfrm>
        </p:spPr>
        <p:txBody>
          <a:bodyPr>
            <a:noAutofit/>
          </a:bodyPr>
          <a:lstStyle/>
          <a:p>
            <a:pPr algn="l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1. Nhắc lại kiến thức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719478" y="2163877"/>
            <a:ext cx="4040188" cy="3763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u="sng">
                <a:solidFill>
                  <a:schemeClr val="accent6">
                    <a:lumMod val="50000"/>
                  </a:schemeClr>
                </a:solidFill>
              </a:rPr>
              <a:t>Tạo thư mục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Nháy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New </a:t>
            </a:r>
          </a:p>
          <a:p>
            <a:pPr>
              <a:lnSpc>
                <a:spcPct val="150000"/>
              </a:lnSpc>
            </a:pP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Folder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>
          <a:xfrm>
            <a:off x="4490131" y="2163877"/>
            <a:ext cx="4041775" cy="36877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u="sng">
                <a:solidFill>
                  <a:schemeClr val="accent6">
                    <a:lumMod val="50000"/>
                  </a:schemeClr>
                </a:solidFill>
              </a:rPr>
              <a:t>Mở thư mục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C1: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-&gt;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-&gt;Open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C2: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2800" b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8" name="Text Placeholder 14"/>
          <p:cNvSpPr txBox="1">
            <a:spLocks/>
          </p:cNvSpPr>
          <p:nvPr/>
        </p:nvSpPr>
        <p:spPr>
          <a:xfrm>
            <a:off x="449943" y="130447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a.Tạo / mở</a:t>
            </a:r>
            <a:r>
              <a:rPr kumimoji="0" lang="en-US" sz="2400" b="1" i="0" strike="noStrike" kern="1200" cap="none" spc="0" normalizeH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strike="noStrike" kern="120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thư mục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304800" y="3810000"/>
            <a:ext cx="4114800" cy="2057400"/>
          </a:xfrm>
          <a:prstGeom prst="cloudCallout">
            <a:avLst>
              <a:gd name="adj1" fmla="val -17130"/>
              <a:gd name="adj2" fmla="val -9709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Các thao tác tạo thư mục?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5029200" y="3810000"/>
            <a:ext cx="4114800" cy="2057400"/>
          </a:xfrm>
          <a:prstGeom prst="cloudCallout">
            <a:avLst>
              <a:gd name="adj1" fmla="val -32616"/>
              <a:gd name="adj2" fmla="val -9103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Các thao tác mở thư mục?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7" grpId="0" uiExpand="1" build="p"/>
      <p:bldP spid="18" grpId="0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57200" y="1548265"/>
            <a:ext cx="5257800" cy="3992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LOP4/1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con: …… ……  ….…</a:t>
            </a:r>
          </a:p>
          <a:p>
            <a:pPr>
              <a:lnSpc>
                <a:spcPct val="150000"/>
              </a:lnSpc>
              <a:buNone/>
            </a:pPr>
            <a:endParaRPr lang="en-US" sz="2800" b="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TO1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b="0" dirty="0">
                <a:solidFill>
                  <a:schemeClr val="accent6">
                    <a:lumMod val="50000"/>
                  </a:schemeClr>
                </a:solidFill>
              </a:rPr>
              <a:t> con: …….. …….. ………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9" name="Picture 8" descr="Capture.PNG"/>
          <p:cNvPicPr>
            <a:picLocks noChangeAspect="1"/>
          </p:cNvPicPr>
          <p:nvPr/>
        </p:nvPicPr>
        <p:blipFill>
          <a:blip r:embed="rId3"/>
          <a:srcRect t="1019" b="2350"/>
          <a:stretch>
            <a:fillRect/>
          </a:stretch>
        </p:blipFill>
        <p:spPr>
          <a:xfrm>
            <a:off x="5562600" y="1621986"/>
            <a:ext cx="3048000" cy="40904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2232113"/>
            <a:ext cx="2646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>
                <a:solidFill>
                  <a:srgbClr val="FF0000"/>
                </a:solidFill>
              </a:rPr>
              <a:t>TO1, TO2, TO3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12166" y="4343400"/>
            <a:ext cx="2747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AN,  BINH, KHIEM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853471"/>
            <a:ext cx="6014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b. Điền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từ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còn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thiếu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được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2800" b="1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err="1">
                <a:solidFill>
                  <a:schemeClr val="accent6">
                    <a:lumMod val="50000"/>
                  </a:schemeClr>
                </a:solidFill>
              </a:rPr>
              <a:t>đúng</a:t>
            </a:r>
            <a:endParaRPr lang="en-US" sz="28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33400" y="743857"/>
            <a:ext cx="8458200" cy="914400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c. Đánh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</a:rPr>
              <a:t>dấu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       ở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</a:rPr>
              <a:t>câu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err="1">
                <a:solidFill>
                  <a:schemeClr val="accent6">
                    <a:lumMod val="50000"/>
                  </a:schemeClr>
                </a:solidFill>
              </a:rPr>
              <a:t>đúng</a:t>
            </a:r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81000" y="1473202"/>
            <a:ext cx="83058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Để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mở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LOP4/1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thực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hiện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thao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tác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nào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sau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đây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LOP4/1,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Open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LOP4/1,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New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nút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phải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LOP4/1</a:t>
            </a:r>
          </a:p>
          <a:p>
            <a:pPr indent="122238">
              <a:lnSpc>
                <a:spcPct val="150000"/>
              </a:lnSpc>
              <a:spcAft>
                <a:spcPts val="600"/>
              </a:spcAft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Nháy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đúp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chuột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thư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mục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LOP4/1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3476569" y="952501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90800" y="1048657"/>
            <a:ext cx="304800" cy="304800"/>
            <a:chOff x="2362200" y="3048000"/>
            <a:chExt cx="304800" cy="30480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7924800" y="3076570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913914" y="378187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924800" y="509995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924800" y="4423228"/>
            <a:ext cx="457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8001000" y="3111271"/>
            <a:ext cx="304800" cy="304800"/>
            <a:chOff x="2362200" y="3048000"/>
            <a:chExt cx="304800" cy="304800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2362200" y="30480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001000" y="5138059"/>
            <a:ext cx="304800" cy="304800"/>
            <a:chOff x="2362200" y="3009900"/>
            <a:chExt cx="304800" cy="304800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2362200" y="3048000"/>
              <a:ext cx="304800" cy="2667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2362200" y="3009900"/>
              <a:ext cx="304800" cy="30480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95300" y="677409"/>
            <a:ext cx="5029200" cy="685800"/>
          </a:xfrm>
        </p:spPr>
        <p:txBody>
          <a:bodyPr>
            <a:normAutofit/>
          </a:bodyPr>
          <a:lstStyle/>
          <a:p>
            <a:pPr algn="l"/>
            <a:r>
              <a:rPr lang="en-US" sz="3200">
                <a:solidFill>
                  <a:schemeClr val="accent6">
                    <a:lumMod val="50000"/>
                  </a:schemeClr>
                </a:solidFill>
              </a:rPr>
              <a:t>2. Sao chép (Copy) thư mục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95300" y="1524000"/>
            <a:ext cx="4886230" cy="4953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en-US" sz="2800" b="0" u="sng">
                <a:solidFill>
                  <a:schemeClr val="accent6">
                    <a:lumMod val="50000"/>
                  </a:schemeClr>
                </a:solidFill>
              </a:rPr>
              <a:t>Các thao tác sao chép thư mục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sao chép, chọn Copy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2: Mở thư mục sẽ chứa, nháy phải chuột, chọn Paste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30" name="Picture 29" descr="Untitled.png"/>
          <p:cNvPicPr>
            <a:picLocks noChangeAspect="1"/>
          </p:cNvPicPr>
          <p:nvPr/>
        </p:nvPicPr>
        <p:blipFill>
          <a:blip r:embed="rId4"/>
          <a:srcRect b="10438"/>
          <a:stretch>
            <a:fillRect/>
          </a:stretch>
        </p:blipFill>
        <p:spPr>
          <a:xfrm>
            <a:off x="5381530" y="1271135"/>
            <a:ext cx="3219975" cy="4889565"/>
          </a:xfrm>
          <a:prstGeom prst="rect">
            <a:avLst/>
          </a:prstGeom>
        </p:spPr>
      </p:pic>
      <p:pic>
        <p:nvPicPr>
          <p:cNvPr id="31" name="Picture 30" descr="Untitled 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8026" y="2819400"/>
            <a:ext cx="2463810" cy="29718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659265"/>
            <a:ext cx="8240486" cy="685800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3. Đổi tên (Rename) thư mục</a:t>
            </a: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391886" y="1676400"/>
            <a:ext cx="5323114" cy="48006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  Các thao tác đổi tên thư mục: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đổi tên, chọn Rename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2: Gõ tên mới cho thư mục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3: Nhấn Enter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505" y="1219200"/>
            <a:ext cx="3169581" cy="5188422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697933"/>
            <a:ext cx="4077120" cy="685800"/>
          </a:xfrm>
        </p:spPr>
        <p:txBody>
          <a:bodyPr>
            <a:normAutofit/>
          </a:bodyPr>
          <a:lstStyle/>
          <a:p>
            <a:pPr algn="l"/>
            <a:r>
              <a:rPr lang="en-US" sz="2800">
                <a:solidFill>
                  <a:schemeClr val="accent6">
                    <a:lumMod val="50000"/>
                  </a:schemeClr>
                </a:solidFill>
              </a:rPr>
              <a:t>4. Xóa (Delete) thư mục</a:t>
            </a:r>
          </a:p>
        </p:txBody>
      </p:sp>
      <p:sp>
        <p:nvSpPr>
          <p:cNvPr id="9" name="Content Placeholder 25"/>
          <p:cNvSpPr>
            <a:spLocks noGrp="1"/>
          </p:cNvSpPr>
          <p:nvPr>
            <p:ph idx="1"/>
          </p:nvPr>
        </p:nvSpPr>
        <p:spPr>
          <a:xfrm>
            <a:off x="609600" y="1524000"/>
            <a:ext cx="4495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   Các thao tác xóa thư mục: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1: Nháy phải chuột vào thư mục cần xóa, chọn Delete</a:t>
            </a:r>
          </a:p>
          <a:p>
            <a:pPr>
              <a:lnSpc>
                <a:spcPct val="150000"/>
              </a:lnSpc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Bước 2: Nhấn Enter (Yes)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pic>
        <p:nvPicPr>
          <p:cNvPr id="11" name="Picture 10" descr="Untitled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990600"/>
            <a:ext cx="3352800" cy="5485436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95600" y="685801"/>
            <a:ext cx="2743200" cy="685800"/>
          </a:xfr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sz="3200">
                <a:solidFill>
                  <a:srgbClr val="FF0000"/>
                </a:solidFill>
              </a:rPr>
              <a:t>THỰC HÀNH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800" b="0">
                <a:solidFill>
                  <a:schemeClr val="accent6">
                    <a:lumMod val="50000"/>
                  </a:schemeClr>
                </a:solidFill>
              </a:rPr>
              <a:t>Mở thư mục LOP4… đã tạo:</a:t>
            </a:r>
          </a:p>
          <a:p>
            <a:pPr lvl="1" algn="just">
              <a:lnSpc>
                <a:spcPct val="150000"/>
              </a:lnSpc>
            </a:pPr>
            <a:r>
              <a:rPr lang="en-US" b="0">
                <a:solidFill>
                  <a:schemeClr val="accent6">
                    <a:lumMod val="50000"/>
                  </a:schemeClr>
                </a:solidFill>
              </a:rPr>
              <a:t>Trong thư mục LOP4….., tạo thư mực TO4</a:t>
            </a:r>
          </a:p>
          <a:p>
            <a:pPr lvl="1" algn="just">
              <a:lnSpc>
                <a:spcPct val="150000"/>
              </a:lnSpc>
            </a:pPr>
            <a:r>
              <a:rPr lang="en-US" b="0">
                <a:solidFill>
                  <a:schemeClr val="accent6">
                    <a:lumMod val="50000"/>
                  </a:schemeClr>
                </a:solidFill>
              </a:rPr>
              <a:t>Copy các thư mục: AN, BINH, KHIEM từ thư mục TO1 vào thư mục TO4</a:t>
            </a:r>
          </a:p>
          <a:p>
            <a:pPr lvl="1" algn="just">
              <a:lnSpc>
                <a:spcPct val="150000"/>
              </a:lnSpc>
            </a:pPr>
            <a:r>
              <a:rPr lang="en-US" b="0">
                <a:solidFill>
                  <a:schemeClr val="accent6">
                    <a:lumMod val="50000"/>
                  </a:schemeClr>
                </a:solidFill>
              </a:rPr>
              <a:t>Đổi các tên AN, BINH, KHIEM thành LAN, NGỌC, TUAN</a:t>
            </a:r>
          </a:p>
        </p:txBody>
      </p:sp>
      <p:pic>
        <p:nvPicPr>
          <p:cNvPr id="1028" name="Picture 4" descr="C:\Users\ACER\AppData\Local\Microsoft\Windows\Temporary Internet Files\Content.IE5\00WZCH5L\5-Free-Summer-Clipart-Illustration-Of-A-Happy-Smiling-Sun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1337" y="1"/>
            <a:ext cx="1352663" cy="1143000"/>
          </a:xfrm>
          <a:prstGeom prst="rect">
            <a:avLst/>
          </a:prstGeom>
          <a:noFill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14400" y="76199"/>
            <a:ext cx="5029200" cy="48146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Bài 2: Các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2D2DB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 thao tác với thư mục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2D2DB9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66988&quot;&gt;&lt;object type=&quot;3&quot; unique_id=&quot;66991&quot;&gt;&lt;property id=&quot;20148&quot; value=&quot;5&quot;/&gt;&lt;property id=&quot;20300&quot; value=&quot;Slide 3 - &amp;quot;1. Nhắc lại kiến thức&amp;quot;&quot;/&gt;&lt;property id=&quot;20307&quot; value=&quot;261&quot;/&gt;&lt;/object&gt;&lt;object type=&quot;3&quot; unique_id=&quot;66992&quot;&gt;&lt;property id=&quot;20148&quot; value=&quot;5&quot;/&gt;&lt;property id=&quot;20300&quot; value=&quot;Slide 4&quot;/&gt;&lt;property id=&quot;20307&quot; value=&quot;257&quot;/&gt;&lt;/object&gt;&lt;object type=&quot;3&quot; unique_id=&quot;66993&quot;&gt;&lt;property id=&quot;20148&quot; value=&quot;5&quot;/&gt;&lt;property id=&quot;20300&quot; value=&quot;Slide 5 - &amp;quot;c. Đánh dấu     vào       ở sau câu đúng &amp;quot;&quot;/&gt;&lt;property id=&quot;20307&quot; value=&quot;259&quot;/&gt;&lt;/object&gt;&lt;object type=&quot;3&quot; unique_id=&quot;66994&quot;&gt;&lt;property id=&quot;20148&quot; value=&quot;5&quot;/&gt;&lt;property id=&quot;20300&quot; value=&quot;Slide 6 - &amp;quot;2. Sao chép (Copy) thư mục&amp;quot;&quot;/&gt;&lt;property id=&quot;20307&quot; value=&quot;260&quot;/&gt;&lt;/object&gt;&lt;object type=&quot;3&quot; unique_id=&quot;66995&quot;&gt;&lt;property id=&quot;20148&quot; value=&quot;5&quot;/&gt;&lt;property id=&quot;20300&quot; value=&quot;Slide 7 - &amp;quot;3. Đổi tên (Rename) thư mục&amp;quot;&quot;/&gt;&lt;property id=&quot;20307&quot; value=&quot;262&quot;/&gt;&lt;/object&gt;&lt;object type=&quot;3&quot; unique_id=&quot;66996&quot;&gt;&lt;property id=&quot;20148&quot; value=&quot;5&quot;/&gt;&lt;property id=&quot;20300&quot; value=&quot;Slide 8 - &amp;quot;4. Xóa (Delete) thư mục&amp;quot;&quot;/&gt;&lt;property id=&quot;20307&quot; value=&quot;263&quot;/&gt;&lt;/object&gt;&lt;object type=&quot;3&quot; unique_id=&quot;66997&quot;&gt;&lt;property id=&quot;20148&quot; value=&quot;5&quot;/&gt;&lt;property id=&quot;20300&quot; value=&quot;Slide 9 - &amp;quot;THỰC HÀNH&amp;quot;&quot;/&gt;&lt;property id=&quot;20307&quot; value=&quot;264&quot;/&gt;&lt;/object&gt;&lt;object type=&quot;3&quot; unique_id=&quot;66998&quot;&gt;&lt;property id=&quot;20148&quot; value=&quot;5&quot;/&gt;&lt;property id=&quot;20300&quot; value=&quot;Slide 10&quot;/&gt;&lt;property id=&quot;20307&quot; value=&quot;265&quot;/&gt;&lt;/object&gt;&lt;object type=&quot;3&quot; unique_id=&quot;66999&quot;&gt;&lt;property id=&quot;20148&quot; value=&quot;5&quot;/&gt;&lt;property id=&quot;20300&quot; value=&quot;Slide 11&quot;/&gt;&lt;property id=&quot;20307&quot; value=&quot;266&quot;/&gt;&lt;/object&gt;&lt;object type=&quot;3&quot; unique_id=&quot;67501&quot;&gt;&lt;property id=&quot;20148&quot; value=&quot;5&quot;/&gt;&lt;property id=&quot;20300&quot; value=&quot;Slide 1&quot;/&gt;&lt;property id=&quot;20307&quot; value=&quot;269&quot;/&gt;&lt;/object&gt;&lt;object type=&quot;3&quot; unique_id=&quot;67502&quot;&gt;&lt;property id=&quot;20148&quot; value=&quot;5&quot;/&gt;&lt;property id=&quot;20300&quot; value=&quot;Slide 2&quot;/&gt;&lt;property id=&quot;20307&quot; value=&quot;270&quot;/&gt;&lt;/object&gt;&lt;/object&gt;&lt;object type=&quot;8&quot; unique_id=&quot;6701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553</TotalTime>
  <Words>603</Words>
  <Application>Microsoft Office PowerPoint</Application>
  <PresentationFormat>On-screen Show (4:3)</PresentationFormat>
  <Paragraphs>72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TS001090307</vt:lpstr>
      <vt:lpstr>Picture</vt:lpstr>
      <vt:lpstr>PowerPoint Presentation</vt:lpstr>
      <vt:lpstr>PowerPoint Presentation</vt:lpstr>
      <vt:lpstr>1. Nhắc lại kiến thức</vt:lpstr>
      <vt:lpstr>PowerPoint Presentation</vt:lpstr>
      <vt:lpstr>c. Đánh dấu     vào       ở sau câu đúng </vt:lpstr>
      <vt:lpstr>2. Sao chép (Copy) thư mục</vt:lpstr>
      <vt:lpstr>3. Đổi tên (Rename) thư mục</vt:lpstr>
      <vt:lpstr>4. Xóa (Delete) thư mục</vt:lpstr>
      <vt:lpstr>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67</cp:revision>
  <dcterms:created xsi:type="dcterms:W3CDTF">2017-09-12T01:40:07Z</dcterms:created>
  <dcterms:modified xsi:type="dcterms:W3CDTF">2020-09-15T02:52:12Z</dcterms:modified>
</cp:coreProperties>
</file>